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7" r:id="rId8"/>
    <p:sldId id="265" r:id="rId9"/>
    <p:sldId id="278" r:id="rId10"/>
    <p:sldId id="279" r:id="rId11"/>
    <p:sldId id="284" r:id="rId12"/>
    <p:sldId id="285" r:id="rId13"/>
    <p:sldId id="281" r:id="rId14"/>
    <p:sldId id="282" r:id="rId15"/>
    <p:sldId id="286" r:id="rId16"/>
    <p:sldId id="287" r:id="rId17"/>
    <p:sldId id="28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356" autoAdjust="0"/>
  </p:normalViewPr>
  <p:slideViewPr>
    <p:cSldViewPr>
      <p:cViewPr varScale="1">
        <p:scale>
          <a:sx n="70" d="100"/>
          <a:sy n="70" d="100"/>
        </p:scale>
        <p:origin x="-13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0211774-A01B-4FC4-99A9-E3E583E4099C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F3215A8-6233-4BA1-9B4E-E319EF3E5F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1774-A01B-4FC4-99A9-E3E583E4099C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15A8-6233-4BA1-9B4E-E319EF3E5F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1774-A01B-4FC4-99A9-E3E583E4099C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15A8-6233-4BA1-9B4E-E319EF3E5F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0211774-A01B-4FC4-99A9-E3E583E4099C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F3215A8-6233-4BA1-9B4E-E319EF3E5F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0211774-A01B-4FC4-99A9-E3E583E4099C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F3215A8-6233-4BA1-9B4E-E319EF3E5F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1774-A01B-4FC4-99A9-E3E583E4099C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15A8-6233-4BA1-9B4E-E319EF3E5F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1774-A01B-4FC4-99A9-E3E583E4099C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15A8-6233-4BA1-9B4E-E319EF3E5F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0211774-A01B-4FC4-99A9-E3E583E4099C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F3215A8-6233-4BA1-9B4E-E319EF3E5F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1774-A01B-4FC4-99A9-E3E583E4099C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15A8-6233-4BA1-9B4E-E319EF3E5F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0211774-A01B-4FC4-99A9-E3E583E4099C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F3215A8-6233-4BA1-9B4E-E319EF3E5F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0211774-A01B-4FC4-99A9-E3E583E4099C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F3215A8-6233-4BA1-9B4E-E319EF3E5F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0211774-A01B-4FC4-99A9-E3E583E4099C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F3215A8-6233-4BA1-9B4E-E319EF3E5F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«БЕРЁЗКА» СП МАОУ АБАТСКАЯ СОШ № 2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 БОЛДЫРЕВО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Исследовательский проект</a:t>
            </a:r>
          </a:p>
          <a:p>
            <a:pPr algn="ctr">
              <a:buNone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«Моя история семьи»</a:t>
            </a:r>
          </a:p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 проекта: Колупаева Софья, 6 лет</a:t>
            </a:r>
          </a:p>
          <a:p>
            <a:pPr algn="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Руководитель: Колупаева Надежда Владимировна</a:t>
            </a:r>
          </a:p>
          <a:p>
            <a:pPr algn="r">
              <a:buNone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2017 год </a:t>
            </a:r>
          </a:p>
          <a:p>
            <a:pPr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5857892"/>
            <a:ext cx="3357554" cy="142876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Родители моей мамы </a:t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Фомины Раиса и   Владимир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Бабушка Рая родилась в городе Ишиме 1 мая 1948 года. Работала в Ишимском доме отдыха официанткой.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Дедушка Вова родился в Болдырево 22 сентября 1947 года. Работал в совхозе токарем.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знакомства с дедушкой, бабушка переехала в деревню и работала в совхозной столовой поваром. В семье родилось четверо детей: Елена , Светлана, Татьяна и Сергей.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Сейчас бабушка с дедушкой на пенсии и живут в Сургуте.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</a:br>
            <a:endParaRPr lang="ru-RU" sz="2000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3074" name="Picture 2" descr="D:\DCIM\Camera\2017-02-19 11.24.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5572164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3214670"/>
            <a:ext cx="5643602" cy="364333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Haettenschweiler" pitchFamily="34" charset="0"/>
                <a:cs typeface="Times New Roman" pitchFamily="18" charset="0"/>
              </a:rPr>
              <a:t>           Родословная по линии отца</a:t>
            </a:r>
            <a:br>
              <a:rPr lang="ru-RU" sz="3600" dirty="0" smtClean="0">
                <a:solidFill>
                  <a:srgbClr val="FF0000"/>
                </a:solidFill>
                <a:latin typeface="Haettenschweiler" pitchFamily="34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Haettenschweiler" pitchFamily="34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Haettenschweiler" pitchFamily="34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Прадедушка -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Колупаев Илья Алексеевич</a:t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Родился 2 августа 1917 года в деревне Погорелка. Работал  бригадиром тракторной бригады в д. Яузяке.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Прабабушка -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Колупаева Устинья Григорьевна</a:t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Родилась 17 октября 1924 года. Работала в совхозе пояркой.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FF0000"/>
              </a:solidFill>
              <a:latin typeface="Haettenschweiler" pitchFamily="34" charset="0"/>
              <a:cs typeface="Times New Roman" pitchFamily="18" charset="0"/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14290"/>
            <a:ext cx="2532052" cy="3570384"/>
          </a:xfrm>
          <a:prstGeom prst="rect">
            <a:avLst/>
          </a:prstGeom>
          <a:noFill/>
        </p:spPr>
      </p:pic>
      <p:pic>
        <p:nvPicPr>
          <p:cNvPr id="4098" name="Picture 2" descr="D:\DCIM\Camera\2017-03-09 11.53.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929066"/>
            <a:ext cx="2089544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-71478"/>
            <a:ext cx="3857652" cy="692947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Haettenschweiler" pitchFamily="34" charset="0"/>
              </a:rPr>
              <a:t>Родители моего папы</a:t>
            </a:r>
            <a:br>
              <a:rPr lang="ru-RU" sz="3600" dirty="0" smtClean="0">
                <a:solidFill>
                  <a:srgbClr val="7030A0"/>
                </a:solidFill>
                <a:latin typeface="Haettenschweiler" pitchFamily="34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Haettenschweiler" pitchFamily="34" charset="0"/>
              </a:rPr>
              <a:t>Колупаевы Владимир и Татьяна </a:t>
            </a:r>
            <a:br>
              <a:rPr lang="ru-RU" sz="3600" dirty="0" smtClean="0">
                <a:solidFill>
                  <a:srgbClr val="7030A0"/>
                </a:solidFill>
                <a:latin typeface="Haettenschweiler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Бабушка Таня родилась 24 февраля 1958 году., в Болдырево. После окончания школы бабушка училась в техникуме на связиста. Затем уехала в город Омск, где работала в охране на машиностроительном заводе «Полёт».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Дедушка Вова родился 1 января 1957 года, в Яузяке. После школы дедушка учился в Речном училище № 7 г. Омск. Дедушка работал строителем.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Омске дедушка с бабушкой и познакомились. В 1979 году создали семью. В семье родилось двое детей: дочь Оксана и сын Дмитрий.  </a:t>
            </a:r>
            <a:endParaRPr lang="ru-RU" sz="3600" dirty="0">
              <a:solidFill>
                <a:srgbClr val="7030A0"/>
              </a:solidFill>
              <a:latin typeface="Haettenschweiler" pitchFamily="34" charset="0"/>
            </a:endParaRPr>
          </a:p>
        </p:txBody>
      </p:sp>
      <p:pic>
        <p:nvPicPr>
          <p:cNvPr id="5122" name="Picture 2" descr="D:\DCIM\Camera\2017-03-09 12.10.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4572032" cy="6096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Рисую генеалогическое древо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DCIM\Camera\2017-03-06 15.37.5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4357718" cy="4429156"/>
          </a:xfrm>
          <a:prstGeom prst="rect">
            <a:avLst/>
          </a:prstGeom>
          <a:noFill/>
        </p:spPr>
      </p:pic>
      <p:pic>
        <p:nvPicPr>
          <p:cNvPr id="2051" name="Picture 3" descr="D:\DCIM\Camera\2017-03-06 15.48.0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43116"/>
            <a:ext cx="4286279" cy="4443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Пишу имена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D:\DCIM\Camera\2017-03-06 16.11.5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4214842" cy="4143404"/>
          </a:xfrm>
          <a:prstGeom prst="rect">
            <a:avLst/>
          </a:prstGeom>
          <a:noFill/>
        </p:spPr>
      </p:pic>
      <p:pic>
        <p:nvPicPr>
          <p:cNvPr id="4099" name="Picture 3" descr="D:\DCIM\Camera\2017-03-06 15.59.5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500306"/>
            <a:ext cx="4286280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Haettenschweiler" pitchFamily="34" charset="0"/>
              </a:rPr>
              <a:t>Генеалогическое древо</a:t>
            </a:r>
            <a:endParaRPr lang="ru-RU" sz="6000" dirty="0">
              <a:solidFill>
                <a:srgbClr val="FF0000"/>
              </a:solidFill>
              <a:latin typeface="Haettenschweiler" pitchFamily="34" charset="0"/>
            </a:endParaRPr>
          </a:p>
        </p:txBody>
      </p:sp>
      <p:pic>
        <p:nvPicPr>
          <p:cNvPr id="1026" name="Picture 2" descr="D:\DCIM\Camera\2017-03-09 20.53.5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4334" y="3000372"/>
            <a:ext cx="4629166" cy="3471874"/>
          </a:xfrm>
          <a:prstGeom prst="rect">
            <a:avLst/>
          </a:prstGeom>
          <a:noFill/>
        </p:spPr>
      </p:pic>
      <p:pic>
        <p:nvPicPr>
          <p:cNvPr id="4" name="Picture 2" descr="D:\DCIM\Camera\2017-03-14 22.20.5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00108"/>
            <a:ext cx="4819667" cy="3614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929198"/>
            <a:ext cx="7467600" cy="142875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я – Колупаева Софья. Мне 6 лет. Живу я в селе Болдырево. Хожу в детский сад «Берёзка» старшая разновозрастная группа «Весёлые путешественники».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Это мой воспитатель – Колупаева Надежда Владимировна.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DCIM\Camera\2017-03-10 16.06.1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" y="214313"/>
            <a:ext cx="3429000" cy="4572000"/>
          </a:xfrm>
          <a:prstGeom prst="rect">
            <a:avLst/>
          </a:prstGeom>
          <a:noFill/>
        </p:spPr>
      </p:pic>
      <p:pic>
        <p:nvPicPr>
          <p:cNvPr id="8" name="Picture 2" descr="D:\DCIM\Camera\2017-03-10 18.12.2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l="26667" t="26000" r="26666" b="28000"/>
          <a:stretch>
            <a:fillRect/>
          </a:stretch>
        </p:blipFill>
        <p:spPr bwMode="auto">
          <a:xfrm>
            <a:off x="4661440" y="214313"/>
            <a:ext cx="347872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00037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Verdana" pitchFamily="34" charset="0"/>
              </a:rPr>
              <a:t>СПАСИБО ЗА ВНИМАНИЕ</a:t>
            </a:r>
            <a:endParaRPr lang="ru-RU" sz="72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Участница конкурса </a:t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«Моя история семьи»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28596" y="1071546"/>
            <a:ext cx="7467600" cy="55721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Воспитанница д/сада «Берёзка» СП МАОУ Абатская СОШ № 2, посещает кружок нетрадиционное рисование «Творческий калейдоскоп», участвует во всех праздниках детского сада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DCIM\Camera\2017-03-10 16.06.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071546"/>
            <a:ext cx="2949542" cy="4000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Мне интересно узнать историю моей семьи. Что такое семья и почему она так называется?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500174"/>
            <a:ext cx="84296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представление о семье, как о группе людей, которые живут вместе, любят друг друга, заботятся друг о друге;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Воспитывать желание заботиться о близких;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Проявлять заботу и добрые чувства к своим близким.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Создать генеалогическое дерево, сбор данных по происхождении фамилии.</a:t>
            </a:r>
          </a:p>
          <a:p>
            <a:pPr>
              <a:buFont typeface="Arial" pitchFamily="34" charset="0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собрать и изучить сведения о своей семье;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составить родословную своей семьи – генеалогическое дерево.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Моя семья</a:t>
            </a:r>
            <a:endParaRPr lang="ru-RU" sz="4000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i.mycdn.me/image?id=835779624955&amp;t=0&amp;plc=WEB&amp;tkn=*nL3-XE9xYwWdJoIkO_I-UyW5C0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143380"/>
            <a:ext cx="2857520" cy="2428892"/>
          </a:xfrm>
          <a:prstGeom prst="rect">
            <a:avLst/>
          </a:prstGeom>
          <a:noFill/>
        </p:spPr>
      </p:pic>
      <p:pic>
        <p:nvPicPr>
          <p:cNvPr id="16389" name="Picture 5" descr="https://i.mycdn.me/image?id=666194179419&amp;t=3&amp;plc=WEB&amp;tkn=*B5B7kMDWyeOJ71BkwXzgP1l0O0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000108"/>
            <a:ext cx="2428892" cy="2500330"/>
          </a:xfrm>
          <a:prstGeom prst="rect">
            <a:avLst/>
          </a:prstGeom>
          <a:noFill/>
        </p:spPr>
      </p:pic>
      <p:pic>
        <p:nvPicPr>
          <p:cNvPr id="1026" name="Picture 2" descr="D:\DCIM\Camera\2017-03-06 19.49.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143380"/>
            <a:ext cx="2220907" cy="2436787"/>
          </a:xfrm>
          <a:prstGeom prst="rect">
            <a:avLst/>
          </a:prstGeom>
          <a:noFill/>
        </p:spPr>
      </p:pic>
      <p:pic>
        <p:nvPicPr>
          <p:cNvPr id="3" name="Picture 2" descr="D:\DCIM\Camera\2017-03-08 20.30.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928670"/>
            <a:ext cx="4214842" cy="3000396"/>
          </a:xfrm>
          <a:prstGeom prst="rect">
            <a:avLst/>
          </a:prstGeom>
          <a:noFill/>
        </p:spPr>
      </p:pic>
      <p:pic>
        <p:nvPicPr>
          <p:cNvPr id="1027" name="Picture 3" descr="D:\DCIM\Camera\2017-03-06 15.37.50.jpg"/>
          <p:cNvPicPr>
            <a:picLocks noChangeAspect="1" noChangeArrowheads="1"/>
          </p:cNvPicPr>
          <p:nvPr/>
        </p:nvPicPr>
        <p:blipFill>
          <a:blip r:embed="rId6" cstate="print"/>
          <a:srcRect l="32231" b="53719"/>
          <a:stretch>
            <a:fillRect/>
          </a:stretch>
        </p:blipFill>
        <p:spPr bwMode="auto">
          <a:xfrm>
            <a:off x="6000760" y="4286256"/>
            <a:ext cx="2928958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Что означает моя фамилия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    КОЛУПАЕВ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-эта фамилия образована от старославянского слова «КОЛУПАТЬ», то есть бить с огромной силой, отбивать от скалы в горном деле куски. Такой силой не каждый был наделён, плюс ещё и умением добывая руду (а это и есть основа слова - отбивать куски породы). Потом, со временем «колупать» претворилось в понятие - ковырять, но не это основа имени Рода, а именно та, первая версия, старинная, древняя. Иногда так называли людей, которые искали золото в горных породах, а это и вовсе уже были посвящённые люди, особого Рода, жреческого</a:t>
            </a:r>
            <a:r>
              <a:rPr lang="ru-RU" sz="26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 – это взрослые и дети, которые живут вместе, любят друг друга и заботятся друг о друге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643050"/>
            <a:ext cx="8572560" cy="48737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Меня зовут Колупаева Софья. Я хочу рассказать о своей семье.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Мне 6 лет. У нас большая дружная семья. Я не одна у мамы с папой, у меня есть ещё два брата – Юра и Саша, сестра Алина.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Мне интересно рассматривать наши семейные альбомы, фотографии. У нас есть много фотографий, есть даже очень старые, чёрно – белые фотографии. Я часто прошу родителей, рассказать мне, кто это, на старых фотографиях? Оказывается это их мамы и папы, дедушки и бабушки, сёстры и братья, тёти и дяди.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Мои родственники живут не только в Абатском районе, но и в других городах: Тюмени, Сургуте, Нижневартовске, Омске.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один из дней, когда мы все вместе рассматривали фотографии, мама и папа предложили сделать генеалогическое дерево.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скоро пойду в школу, научусь хорошо читать и тогда смогу сама изучить свою родословную.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хорошо, что у меня такая большая семья!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357214"/>
            <a:ext cx="7467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Мои мама и папа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8286808" cy="5429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Мою маму зовут Татьяна Владимировна. Работает директором в местном Доме   культуры. Я очень люблю свою мамочку, мне с ней очень интересно. Мама играет со мной, читает книжки, совсем недавно меня мама начала учить вязать. Я помогаю мамочке и мама говорит, что я для неё самая лучшая.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Моего папу зовут Дмитрий Владимирович.  Мой папа занимается личным подсобным хозяйством. По мере своих сил я с удовольствием помогаю папе. Я очень люблю своего папу.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DCIM\Camera\2017-03-08 20.30.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732216"/>
            <a:ext cx="4286280" cy="3214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857232"/>
            <a:ext cx="6215106" cy="6286544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400" b="1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ru-RU" sz="2400" b="1" cap="none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cap="none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cap="none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cap="none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cap="none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cap="none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cap="none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cap="none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cap="none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cap="none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cap="none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cap="none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cap="none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cap="none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cap="none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cap="none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ru-RU" sz="4000" cap="none" dirty="0" smtClean="0">
                <a:solidFill>
                  <a:srgbClr val="FF0000"/>
                </a:solidFill>
                <a:latin typeface="Haettenschweiler" pitchFamily="34" charset="0"/>
                <a:ea typeface="Calibri" pitchFamily="34" charset="0"/>
                <a:cs typeface="Times New Roman" pitchFamily="18" charset="0"/>
              </a:rPr>
              <a:t>Родословная по линии матери</a:t>
            </a:r>
            <a:br>
              <a:rPr lang="ru-RU" sz="4000" cap="none" dirty="0" smtClean="0">
                <a:solidFill>
                  <a:srgbClr val="FF0000"/>
                </a:solidFill>
                <a:latin typeface="Haettenschweiler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4000" cap="none" dirty="0" smtClean="0">
                <a:solidFill>
                  <a:srgbClr val="FF0000"/>
                </a:solidFill>
                <a:latin typeface="Haettenschweiler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700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Прадедушка -</a:t>
            </a:r>
            <a:r>
              <a:rPr lang="ru-RU" sz="4000" b="1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700" b="1" cap="none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Шумский Дмитрий Георгиевич</a:t>
            </a:r>
            <a:r>
              <a:rPr lang="ru-RU" sz="44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Родился 26 октября 1908 года. Родители его проживали в то время в г. Калачинске, Омской области.</a:t>
            </a:r>
            <a:r>
              <a:rPr lang="en-US" sz="2200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Работал в г. Ишиме на железной дороге  токарем, слесарем, кузнецом в ремонтной мастерской. </a:t>
            </a:r>
            <a:r>
              <a:rPr lang="ru-RU" sz="2200" cap="none" dirty="0" smtClean="0">
                <a:solidFill>
                  <a:srgbClr val="FF0000"/>
                </a:solidFill>
                <a:latin typeface="Haettenschweiler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200" cap="none" dirty="0" smtClean="0">
                <a:solidFill>
                  <a:srgbClr val="FF0000"/>
                </a:solidFill>
                <a:latin typeface="Haettenschweiler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sz="2000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2000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sz="2400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2400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sz="2400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2400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sz="2400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2400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sz="2700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Прабабушка - </a:t>
            </a:r>
            <a:r>
              <a:rPr lang="ru-RU" sz="2700" b="1" cap="none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Шумская Таисия Николаевна</a:t>
            </a:r>
            <a:r>
              <a:rPr lang="ru-RU" sz="2400" b="1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200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Родилась 1 августа 1914 года. Работа в г. Ишиме на железной дороге. Там  они и познакомились с Дмитрием Георгиевичем и в 1922 году создали семью.</a:t>
            </a:r>
            <a:r>
              <a:rPr lang="en-US" sz="2200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семье родилось четверо детей: Раиса, Антонида, Борис, Владимир.</a:t>
            </a:r>
            <a:r>
              <a:rPr lang="ru-RU" sz="2400" b="1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sz="2400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2400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693" y="218673"/>
            <a:ext cx="22193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DCIM\Camera\2017-02-19 11.25.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876"/>
            <a:ext cx="2143140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857232"/>
            <a:ext cx="5715040" cy="6297634"/>
          </a:xfrm>
        </p:spPr>
        <p:txBody>
          <a:bodyPr>
            <a:normAutofit fontScale="90000"/>
          </a:bodyPr>
          <a:lstStyle/>
          <a:p>
            <a:r>
              <a:rPr lang="ru-RU" sz="2700" cap="none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Прадедушка - </a:t>
            </a:r>
            <a:r>
              <a:rPr lang="ru-RU" sz="2700" b="1" cap="none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Фомин Евсей Евдокимович</a:t>
            </a:r>
            <a:r>
              <a:rPr lang="ru-RU" sz="2000" cap="none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cap="none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Родился 2 июля 1911года с. Болдырево. Отец – Фомин Евдоким Евдокимович, мать – Фомина Кристина Фёдоровна. Отец умер, когда ему было 8 лет, а матери не стало в 1949 году. После смерти отца нужно было помогать семье и ему приходилось пасти лошадей, и выполнять всевозможную мужскую работу.  После войны он сначала работал лекарем на колхозной ферме. Потом  трудился трактористом, в строительной бригаде. На пенсию ушел с должности кладовщика.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Прабабушка - </a:t>
            </a: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Фомина </a:t>
            </a:r>
            <a:r>
              <a:rPr lang="ru-RU" sz="27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Ульяна</a:t>
            </a: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Павловна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Евсей 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Ульяна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создали семью. У них родилось  пятеро детей: Анатолий, Владимир, Любовь, Александр, Нина.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/>
          </a:p>
        </p:txBody>
      </p:sp>
      <p:pic>
        <p:nvPicPr>
          <p:cNvPr id="3" name="Рисунок 1" descr="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2609850" cy="3457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CIM\Camera\2017-02-19 11.24.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857628"/>
            <a:ext cx="228601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14408501</TotalTime>
  <Words>604</Words>
  <Application>Microsoft Office PowerPoint</Application>
  <PresentationFormat>Экран (4:3)</PresentationFormat>
  <Paragraphs>66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ДЕТСКИЙ САД «БЕРЁЗКА» СП МАОУ АБАТСКАЯ СОШ № 2 С. БОЛДЫРЕВО</vt:lpstr>
      <vt:lpstr>Участница конкурса  «Моя история семьи»</vt:lpstr>
      <vt:lpstr>Слайд 3</vt:lpstr>
      <vt:lpstr>Моя семья</vt:lpstr>
      <vt:lpstr>Что означает моя фамилия</vt:lpstr>
      <vt:lpstr>Семья – это взрослые и дети, которые живут вместе, любят друг друга и заботятся друг о друге</vt:lpstr>
      <vt:lpstr>Мои мама и папа</vt:lpstr>
      <vt:lpstr>                                         Родословная по линии матери     Прадедушка - Шумский Дмитрий Георгиевич  Родился 26 октября 1908 года. Родители его проживали в то время в г. Калачинске, Омской области. Работал в г. Ишиме на железной дороге  токарем, слесарем, кузнецом в ремонтной мастерской.            Прабабушка - Шумская Таисия Николаевна Родилась 1 августа 1914 года. Работа в г. Ишиме на железной дороге. Там  они и познакомились с Дмитрием Георгиевичем и в 1922 году создали семью. В семье родилось четверо детей: Раиса, Антонида, Борис, Владимир.  </vt:lpstr>
      <vt:lpstr>      Прадедушка - Фомин Евсей Евдокимович Родился 2 июля 1911года с. Болдырево. Отец – Фомин Евдоким Евдокимович, мать – Фомина Кристина Фёдоровна. Отец умер, когда ему было 8 лет, а матери не стало в 1949 году. После смерти отца нужно было помогать семье и ему приходилось пасти лошадей, и выполнять всевозможную мужскую работу.  После войны он сначала работал лекарем на колхозной ферме. Потом  трудился трактористом, в строительной бригаде. На пенсию ушел с должности кладовщика.               Прабабушка - Фомина Ульяна Павловна Евсей и Ульяна создали семью. У них родилось  пятеро детей: Анатолий, Владимир, Любовь, Александр, Нина.    </vt:lpstr>
      <vt:lpstr>Родители моей мамы       Фомины Раиса и   Владимир Бабушка Рая родилась в городе Ишиме 1 мая 1948 года. Работала в Ишимском доме отдыха официанткой. Дедушка Вова родился в Болдырево 22 сентября 1947 года. Работал в совхозе токарем.  После знакомства с дедушкой, бабушка переехала в деревню и работала в совхозной столовой поваром. В семье родилось четверо детей: Елена , Светлана, Татьяна и Сергей. Сейчас бабушка с дедушкой на пенсии и живут в Сургуте.        </vt:lpstr>
      <vt:lpstr>           Родословная по линии отца    Прадедушка - Колупаев Илья Алексеевич Родился 2 августа 1917 года в деревне Погорелка. Работал  бригадиром тракторной бригады в д. Яузяке.       Прабабушка - Колупаева Устинья Григорьевна Родилась 17 октября 1924 года. Работала в совхозе пояркой.   </vt:lpstr>
      <vt:lpstr>Родители моего папы Колупаевы Владимир и Татьяна  Бабушка Таня родилась 24 февраля 1958 году., в Болдырево. После окончания школы бабушка училась в техникуме на связиста. Затем уехала в город Омск, где работала в охране на машиностроительном заводе «Полёт». Дедушка Вова родился 1 января 1957 года, в Яузяке. После школы дедушка учился в Речном училище № 7 г. Омск. Дедушка работал строителем.   В Омске дедушка с бабушкой и познакомились. В 1979 году создали семью. В семье родилось двое детей: дочь Оксана и сын Дмитрий.  </vt:lpstr>
      <vt:lpstr>Рисую генеалогическое древо</vt:lpstr>
      <vt:lpstr>Пишу имена</vt:lpstr>
      <vt:lpstr>Генеалогическое древо</vt:lpstr>
      <vt:lpstr>Это я – Колупаева Софья. Мне 6 лет. Живу я в селе Болдырево. Хожу в детский сад «Берёзка» старшая разновозрастная группа «Весёлые путешественники».   Это мой воспитатель – Колупаева Надежда Владимировна. 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161</cp:revision>
  <dcterms:created xsi:type="dcterms:W3CDTF">2017-02-02T15:22:35Z</dcterms:created>
  <dcterms:modified xsi:type="dcterms:W3CDTF">2017-03-15T15:34:55Z</dcterms:modified>
</cp:coreProperties>
</file>